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73" r:id="rId4"/>
    <p:sldId id="258" r:id="rId5"/>
    <p:sldId id="259" r:id="rId6"/>
    <p:sldId id="260" r:id="rId7"/>
    <p:sldId id="261" r:id="rId8"/>
    <p:sldId id="262" r:id="rId9"/>
    <p:sldId id="275" r:id="rId10"/>
    <p:sldId id="265" r:id="rId11"/>
    <p:sldId id="263" r:id="rId12"/>
    <p:sldId id="264" r:id="rId13"/>
    <p:sldId id="266" r:id="rId14"/>
    <p:sldId id="267" r:id="rId15"/>
    <p:sldId id="274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73DC3-4C5B-DE4C-83EC-FFD4B412C7C5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81786-100D-7246-B172-04A506A68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5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0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5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5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2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ithub.com/username/path/to/your/repositor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By Nadia Lucas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EPIC Orientation 2018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Copy the object graph on your local machine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Every repository comes with an object graph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these start up in the remote repository and it must be copied to your local machine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is done through cloning the repository on your local machine</a:t>
            </a: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clone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www.github.com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/username/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/to/your/repository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Adding a commit to the object graph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add .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will add the changes to a staging area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It is essentially a proto-commit where we build up a snapshot of the commit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commit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sets in stone the commit as it is added to the object graph</a:t>
            </a:r>
          </a:p>
        </p:txBody>
      </p:sp>
    </p:spTree>
    <p:extLst>
      <p:ext uri="{BB962C8B-B14F-4D97-AF65-F5344CB8AC3E}">
        <p14:creationId xmlns:p14="http://schemas.microsoft.com/office/powerpoint/2010/main" val="69067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Pushing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commit, we have now added to the commit graph on our local history. However, this doesn't end up in our remote history unless we push it up there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push origin branch-name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push, the remote commit graph now matches the local commit graph on our computer</a:t>
            </a:r>
          </a:p>
        </p:txBody>
      </p:sp>
    </p:spTree>
    <p:extLst>
      <p:ext uri="{BB962C8B-B14F-4D97-AF65-F5344CB8AC3E}">
        <p14:creationId xmlns:p14="http://schemas.microsoft.com/office/powerpoint/2010/main" val="852882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Pulling (Merging)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Sometimes if you work on a branch in parallel with another developer, you may need to pull work from the remote object graph down to your own local machine</a:t>
            </a:r>
          </a:p>
          <a:p>
            <a:endParaRPr lang="en-US" dirty="0" smtClean="0"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pull origin branch-name</a:t>
            </a:r>
          </a:p>
          <a:p>
            <a:pPr marL="0" indent="0">
              <a:buNone/>
            </a:pPr>
            <a:endParaRPr lang="en-US" sz="20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Why do you have to update the object graph manually?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want your local copy of the object graph to be a work in progress and if you sent stuff up to the remote object graph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7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Branching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Oftentimes when you work on a project with multiple developers, you may not want 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1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Now you’re smarter than Fox News!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73" y="1825625"/>
            <a:ext cx="7741454" cy="4351338"/>
          </a:xfrm>
        </p:spPr>
      </p:pic>
    </p:spTree>
    <p:extLst>
      <p:ext uri="{BB962C8B-B14F-4D97-AF65-F5344CB8AC3E}">
        <p14:creationId xmlns:p14="http://schemas.microsoft.com/office/powerpoint/2010/main" val="1550956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Merging Branches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67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Log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95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Why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?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90" y="1825625"/>
            <a:ext cx="3081419" cy="4351338"/>
          </a:xfrm>
        </p:spPr>
      </p:pic>
    </p:spTree>
    <p:extLst>
      <p:ext uri="{BB962C8B-B14F-4D97-AF65-F5344CB8AC3E}">
        <p14:creationId xmlns:p14="http://schemas.microsoft.com/office/powerpoint/2010/main" val="182853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90" y="1690688"/>
            <a:ext cx="4785219" cy="4819645"/>
          </a:xfrm>
        </p:spPr>
      </p:pic>
    </p:spTree>
    <p:extLst>
      <p:ext uri="{BB962C8B-B14F-4D97-AF65-F5344CB8AC3E}">
        <p14:creationId xmlns:p14="http://schemas.microsoft.com/office/powerpoint/2010/main" val="1820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Motivation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Common Programming Practices and some Quick Fixes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one developer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101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at different snapshots in time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Different names for each version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from different locations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laptop or desktop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Save after every work session and specify which machine you worked from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Backing up work to the cloud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Pick snapshots in time where code is at a good point to push up to the cloud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Reverting fatally flawed code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log of change histories would make this easy, with timestamps and a descriptor of what changes were made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6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multiple developers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Multiple people working on different features of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One could write code that affects another person’s feature</a:t>
            </a:r>
          </a:p>
          <a:p>
            <a:pPr lvl="2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E.g. cleaning an upstream variable that a collaborator uses downstream</a:t>
            </a:r>
          </a:p>
          <a:p>
            <a:pPr lvl="2"/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Two developers working on the same feature in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would need to keep a log of who is making what change so edits can be merged together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72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Luckily there is something that does this automatically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Terminology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Repository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 or remote store of the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Working Copy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local, editable copy of our project that we can work 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File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single file in our project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Version/revision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record of the contents of our project at a point in time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Change/diff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difference between two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Head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current version</a:t>
            </a:r>
          </a:p>
        </p:txBody>
      </p:sp>
    </p:spTree>
    <p:extLst>
      <p:ext uri="{BB962C8B-B14F-4D97-AF65-F5344CB8AC3E}">
        <p14:creationId xmlns:p14="http://schemas.microsoft.com/office/powerpoint/2010/main" val="2467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object graph (Directed Acyclic Graph)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026" name="Picture 2" descr="https://ocw.mit.edu/ans7870/6/6.005/s16/classes/05-version-control/figures/hello-git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00" y="1825625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5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3"/>
            <a:ext cx="10515600" cy="1325563"/>
          </a:xfrm>
        </p:spPr>
        <p:txBody>
          <a:bodyPr/>
          <a:lstStyle/>
          <a:p>
            <a:r>
              <a:rPr lang="en-US" dirty="0" smtClean="0"/>
              <a:t>What does this look like in the wild?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1675" b="438"/>
          <a:stretch/>
        </p:blipFill>
        <p:spPr>
          <a:xfrm>
            <a:off x="564619" y="1319005"/>
            <a:ext cx="9865256" cy="5538995"/>
          </a:xfrm>
        </p:spPr>
      </p:pic>
      <p:sp>
        <p:nvSpPr>
          <p:cNvPr id="5" name="TextBox 4"/>
          <p:cNvSpPr txBox="1"/>
          <p:nvPr/>
        </p:nvSpPr>
        <p:spPr>
          <a:xfrm>
            <a:off x="-1771650" y="565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464</Words>
  <Application>Microsoft Macintosh PowerPoint</Application>
  <PresentationFormat>Widescreen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Avenir Light</vt:lpstr>
      <vt:lpstr>Calibri</vt:lpstr>
      <vt:lpstr>Calibri Light</vt:lpstr>
      <vt:lpstr>Courier New</vt:lpstr>
      <vt:lpstr>Arial</vt:lpstr>
      <vt:lpstr>Office Theme</vt:lpstr>
      <vt:lpstr>Git</vt:lpstr>
      <vt:lpstr>Version Control</vt:lpstr>
      <vt:lpstr>Motivation</vt:lpstr>
      <vt:lpstr>Version Control – one developer</vt:lpstr>
      <vt:lpstr>Version Control – multiple developers</vt:lpstr>
      <vt:lpstr>Luckily there is something that does this automatically</vt:lpstr>
      <vt:lpstr>Terminology</vt:lpstr>
      <vt:lpstr>The object graph (Directed Acyclic Graph)</vt:lpstr>
      <vt:lpstr>What does this look like in the wild?</vt:lpstr>
      <vt:lpstr>Copy the object graph on your local machine</vt:lpstr>
      <vt:lpstr>Adding a commit to the object graph</vt:lpstr>
      <vt:lpstr>Pushing</vt:lpstr>
      <vt:lpstr>Pulling (Merging)</vt:lpstr>
      <vt:lpstr>Branching</vt:lpstr>
      <vt:lpstr>Now you’re smarter than Fox News!</vt:lpstr>
      <vt:lpstr>Merging Branches</vt:lpstr>
      <vt:lpstr>Log</vt:lpstr>
      <vt:lpstr>Why Github?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Microsoft Office User</dc:creator>
  <cp:lastModifiedBy>Microsoft Office User</cp:lastModifiedBy>
  <cp:revision>28</cp:revision>
  <dcterms:created xsi:type="dcterms:W3CDTF">2018-08-07T18:18:53Z</dcterms:created>
  <dcterms:modified xsi:type="dcterms:W3CDTF">2018-08-09T22:32:54Z</dcterms:modified>
</cp:coreProperties>
</file>